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</p:sldIdLst>
  <p:sldSz cx="9144000" cy="6858000" type="screen4x3"/>
  <p:notesSz cx="6858000" cy="9144000"/>
  <p:photoAlbum layout="4pic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D2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1CE3-6F45-4814-8962-C5A654BF44A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8875-3EB0-4316-97FE-4C8A63EF2C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1CE3-6F45-4814-8962-C5A654BF44A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8875-3EB0-4316-97FE-4C8A63EF2C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1CE3-6F45-4814-8962-C5A654BF44A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8875-3EB0-4316-97FE-4C8A63EF2C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1CE3-6F45-4814-8962-C5A654BF44A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8875-3EB0-4316-97FE-4C8A63EF2C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1CE3-6F45-4814-8962-C5A654BF44A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8875-3EB0-4316-97FE-4C8A63EF2C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1CE3-6F45-4814-8962-C5A654BF44A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8875-3EB0-4316-97FE-4C8A63EF2C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1CE3-6F45-4814-8962-C5A654BF44A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8875-3EB0-4316-97FE-4C8A63EF2C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1CE3-6F45-4814-8962-C5A654BF44A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8875-3EB0-4316-97FE-4C8A63EF2C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1CE3-6F45-4814-8962-C5A654BF44A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8875-3EB0-4316-97FE-4C8A63EF2C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1CE3-6F45-4814-8962-C5A654BF44A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8875-3EB0-4316-97FE-4C8A63EF2C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91CE3-6F45-4814-8962-C5A654BF44A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8875-3EB0-4316-97FE-4C8A63EF2C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91CE3-6F45-4814-8962-C5A654BF44AE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18875-3EB0-4316-97FE-4C8A63EF2CC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9.jpeg"/><Relationship Id="rId4" Type="http://schemas.openxmlformats.org/officeDocument/2006/relationships/image" Target="../media/image12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3.jpeg"/><Relationship Id="rId4" Type="http://schemas.openxmlformats.org/officeDocument/2006/relationships/image" Target="../media/image13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5.jpeg"/><Relationship Id="rId4" Type="http://schemas.openxmlformats.org/officeDocument/2006/relationships/image" Target="../media/image14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9.jpeg"/><Relationship Id="rId4" Type="http://schemas.openxmlformats.org/officeDocument/2006/relationships/image" Target="../media/image14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3.jpeg"/><Relationship Id="rId4" Type="http://schemas.openxmlformats.org/officeDocument/2006/relationships/image" Target="../media/image15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7.jpeg"/><Relationship Id="rId4" Type="http://schemas.openxmlformats.org/officeDocument/2006/relationships/image" Target="../media/image15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1.jpeg"/><Relationship Id="rId4" Type="http://schemas.openxmlformats.org/officeDocument/2006/relationships/image" Target="../media/image16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5.jpeg"/><Relationship Id="rId4" Type="http://schemas.openxmlformats.org/officeDocument/2006/relationships/image" Target="../media/image16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9.jpeg"/><Relationship Id="rId4" Type="http://schemas.openxmlformats.org/officeDocument/2006/relationships/image" Target="../media/image16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3.jpeg"/><Relationship Id="rId4" Type="http://schemas.openxmlformats.org/officeDocument/2006/relationships/image" Target="../media/image17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7.jpeg"/><Relationship Id="rId4" Type="http://schemas.openxmlformats.org/officeDocument/2006/relationships/image" Target="../media/image17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1.jpeg"/><Relationship Id="rId4" Type="http://schemas.openxmlformats.org/officeDocument/2006/relationships/image" Target="../media/image18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5.jpeg"/><Relationship Id="rId4" Type="http://schemas.openxmlformats.org/officeDocument/2006/relationships/image" Target="../media/image18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9.jpeg"/><Relationship Id="rId4" Type="http://schemas.openxmlformats.org/officeDocument/2006/relationships/image" Target="../media/image18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3.jpeg"/><Relationship Id="rId4" Type="http://schemas.openxmlformats.org/officeDocument/2006/relationships/image" Target="../media/image19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7.jpeg"/><Relationship Id="rId4" Type="http://schemas.openxmlformats.org/officeDocument/2006/relationships/image" Target="../media/image19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1.jpeg"/><Relationship Id="rId4" Type="http://schemas.openxmlformats.org/officeDocument/2006/relationships/image" Target="../media/image200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5.jpeg"/><Relationship Id="rId4" Type="http://schemas.openxmlformats.org/officeDocument/2006/relationships/image" Target="../media/image20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eg"/><Relationship Id="rId2" Type="http://schemas.openxmlformats.org/officeDocument/2006/relationships/image" Target="../media/image20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9.jpeg"/><Relationship Id="rId4" Type="http://schemas.openxmlformats.org/officeDocument/2006/relationships/image" Target="../media/image20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eg"/><Relationship Id="rId2" Type="http://schemas.openxmlformats.org/officeDocument/2006/relationships/image" Target="../media/image2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3.jpeg"/><Relationship Id="rId4" Type="http://schemas.openxmlformats.org/officeDocument/2006/relationships/image" Target="../media/image212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eg"/><Relationship Id="rId2" Type="http://schemas.openxmlformats.org/officeDocument/2006/relationships/image" Target="../media/image2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7.jpeg"/><Relationship Id="rId4" Type="http://schemas.openxmlformats.org/officeDocument/2006/relationships/image" Target="../media/image21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image" Target="../media/image2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1.jpeg"/><Relationship Id="rId4" Type="http://schemas.openxmlformats.org/officeDocument/2006/relationships/image" Target="../media/image22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eg"/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5.jpeg"/><Relationship Id="rId4" Type="http://schemas.openxmlformats.org/officeDocument/2006/relationships/image" Target="../media/image224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82219"/>
            <a:ext cx="7772400" cy="4708981"/>
          </a:xfrm>
        </p:spPr>
        <p:txBody>
          <a:bodyPr>
            <a:spAutoFit/>
          </a:bodyPr>
          <a:lstStyle/>
          <a:p>
            <a:r>
              <a:rPr lang="en-US" sz="6000" b="1" dirty="0" smtClean="0">
                <a:solidFill>
                  <a:srgbClr val="00B0F0"/>
                </a:solidFill>
                <a:effectLst>
                  <a:outerShdw blurRad="50800" dist="88900" dir="2700000" algn="tl" rotWithShape="0">
                    <a:srgbClr val="FFCD2F"/>
                  </a:outerShdw>
                </a:effectLst>
              </a:rPr>
              <a:t>CRESCENT CITY </a:t>
            </a:r>
            <a:br>
              <a:rPr lang="en-US" sz="6000" b="1" dirty="0" smtClean="0">
                <a:solidFill>
                  <a:srgbClr val="00B0F0"/>
                </a:solidFill>
                <a:effectLst>
                  <a:outerShdw blurRad="50800" dist="88900" dir="2700000" algn="tl" rotWithShape="0">
                    <a:srgbClr val="FFCD2F"/>
                  </a:outerShdw>
                </a:effectLst>
              </a:rPr>
            </a:br>
            <a:r>
              <a:rPr lang="en-US" sz="6000" b="1" dirty="0" smtClean="0">
                <a:solidFill>
                  <a:srgbClr val="00B0F0"/>
                </a:solidFill>
                <a:effectLst>
                  <a:outerShdw blurRad="50800" dist="88900" dir="2700000" algn="tl" rotWithShape="0">
                    <a:srgbClr val="FFCD2F"/>
                  </a:outerShdw>
                </a:effectLst>
              </a:rPr>
              <a:t>BAPTIST SCHOOL</a:t>
            </a:r>
            <a:br>
              <a:rPr lang="en-US" sz="6000" b="1" dirty="0" smtClean="0">
                <a:solidFill>
                  <a:srgbClr val="00B0F0"/>
                </a:solidFill>
                <a:effectLst>
                  <a:outerShdw blurRad="50800" dist="88900" dir="2700000" algn="tl" rotWithShape="0">
                    <a:srgbClr val="FFCD2F"/>
                  </a:outerShdw>
                </a:effectLst>
              </a:rPr>
            </a:br>
            <a:r>
              <a:rPr lang="en-US" sz="6000" b="1" dirty="0" smtClean="0">
                <a:solidFill>
                  <a:srgbClr val="00B0F0"/>
                </a:solidFill>
                <a:effectLst>
                  <a:outerShdw blurRad="50800" dist="88900" dir="2700000" algn="tl" rotWithShape="0">
                    <a:srgbClr val="FFCD2F"/>
                  </a:outerShdw>
                </a:effectLst>
              </a:rPr>
              <a:t/>
            </a:r>
            <a:br>
              <a:rPr lang="en-US" sz="6000" b="1" dirty="0" smtClean="0">
                <a:solidFill>
                  <a:srgbClr val="00B0F0"/>
                </a:solidFill>
                <a:effectLst>
                  <a:outerShdw blurRad="50800" dist="88900" dir="2700000" algn="tl" rotWithShape="0">
                    <a:srgbClr val="FFCD2F"/>
                  </a:outerShdw>
                </a:effectLst>
              </a:rPr>
            </a:br>
            <a:r>
              <a:rPr lang="en-US" sz="6000" b="1" dirty="0" smtClean="0">
                <a:solidFill>
                  <a:srgbClr val="00B0F0"/>
                </a:solidFill>
                <a:effectLst>
                  <a:outerShdw blurRad="50800" dist="88900" dir="2700000" algn="tl" rotWithShape="0">
                    <a:srgbClr val="FFCD2F"/>
                  </a:outerShdw>
                </a:effectLst>
              </a:rPr>
              <a:t>Homecoming – </a:t>
            </a:r>
            <a:br>
              <a:rPr lang="en-US" sz="6000" b="1" dirty="0" smtClean="0">
                <a:solidFill>
                  <a:srgbClr val="00B0F0"/>
                </a:solidFill>
                <a:effectLst>
                  <a:outerShdw blurRad="50800" dist="88900" dir="2700000" algn="tl" rotWithShape="0">
                    <a:srgbClr val="FFCD2F"/>
                  </a:outerShdw>
                </a:effectLst>
              </a:rPr>
            </a:br>
            <a:r>
              <a:rPr lang="en-US" sz="6000" b="1" dirty="0" smtClean="0">
                <a:solidFill>
                  <a:srgbClr val="00B0F0"/>
                </a:solidFill>
                <a:effectLst>
                  <a:outerShdw blurRad="50800" dist="88900" dir="2700000" algn="tl" rotWithShape="0">
                    <a:srgbClr val="FFCD2F"/>
                  </a:outerShdw>
                </a:effectLst>
              </a:rPr>
              <a:t>Oct. 2003</a:t>
            </a:r>
            <a:endParaRPr lang="en-US" sz="6000" b="1" dirty="0">
              <a:solidFill>
                <a:srgbClr val="00B0F0"/>
              </a:solidFill>
              <a:effectLst>
                <a:outerShdw blurRad="50800" dist="88900" dir="2700000" algn="tl" rotWithShape="0">
                  <a:srgbClr val="FFCD2F"/>
                </a:outerShdw>
              </a:effectLst>
            </a:endParaRPr>
          </a:p>
        </p:txBody>
      </p:sp>
      <p:pic>
        <p:nvPicPr>
          <p:cNvPr id="1026" name="Picture 2" descr="C:\Art\Logos\CC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6338" y="2971930"/>
            <a:ext cx="1465262" cy="11347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0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02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03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04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0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06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07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08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0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10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11Bergeron-Seghers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12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1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14HowardSosa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15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18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19ChagnardCollet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20ChagnardCollet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56721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21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1328738" y="35433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22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5672138" y="3543300"/>
            <a:ext cx="2143125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2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24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56721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25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26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5672138" y="3543300"/>
            <a:ext cx="2143125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2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30Barocco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31Campbell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32Gorman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5672138" y="3543300"/>
            <a:ext cx="2143125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3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35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36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38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5672138" y="3543300"/>
            <a:ext cx="2143125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39Bellanger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3287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40GonlagThomas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41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42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5672138" y="3543300"/>
            <a:ext cx="2143125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4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3287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45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56721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46IrulaMelon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47PierBellanger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4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49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50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51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5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54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55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56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5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58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59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60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6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62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63AngleHrubes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64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65Pettus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3287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66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67SeghersBergeron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68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6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70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71Bellanger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1328738" y="35433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72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73Mesa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3287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74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75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76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7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3287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78PierHondroulis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79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80ThomasMouledous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81DockeryKirsch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82BowenEiermannCall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83LibertoSeghers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84Gorman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8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86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87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88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8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90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91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92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9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94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95IrulaKirsch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096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5672138" y="3543300"/>
            <a:ext cx="2143125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09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098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099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1328738" y="35433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00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5672138" y="3543300"/>
            <a:ext cx="2143125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01DockeryKirschAucoin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02PierGunzberg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03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04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05Bergeron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06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07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08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09Seghers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10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11Smith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1328738" y="35433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12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1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14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15Trippi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1328738" y="35433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16MarreroBodenheimerMunguia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1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18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19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20TorresCampbellBarocco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2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22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56721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23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25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2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27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28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29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3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3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56721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32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33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5672138" y="3543300"/>
            <a:ext cx="2143125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3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35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36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37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3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3287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39KnightSeghers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56721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40Seghers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1328738" y="35433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41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4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43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44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45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4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47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48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49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5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5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52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53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5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55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56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57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5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3287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59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60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61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6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63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64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1328738" y="35433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67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5672138" y="3543300"/>
            <a:ext cx="2143125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6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69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70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71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7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73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56721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74EiermannKeathley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75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7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3287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78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82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83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5672138" y="3543300"/>
            <a:ext cx="2143125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8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86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87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88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8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90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91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92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9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3287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194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197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198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19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200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201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202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20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204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56721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205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206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20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208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56721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209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210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21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212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213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214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5672138" y="3543300"/>
            <a:ext cx="2143125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21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216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56721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217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218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21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220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221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222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22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224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56721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226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227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5672138" y="3543300"/>
            <a:ext cx="2143125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22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3287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229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5672138" y="457200"/>
            <a:ext cx="214312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230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231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23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233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234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235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23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237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238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239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24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omecoming Week 24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8387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omecoming Week 242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953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omecoming Week 243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4838700" y="35433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coming Week 24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495300" y="45720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</Words>
  <Application>Microsoft Office PowerPoint</Application>
  <PresentationFormat>On-screen Show (4:3)</PresentationFormat>
  <Paragraphs>1</Paragraphs>
  <Slides>58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Office Theme</vt:lpstr>
      <vt:lpstr>CRESCENT CITY  BAPTIST SCHOOL  Homecoming –  Oct. 2003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CRESCENT CITY  BAPTIST SCHOOL  Homecoming –  Oct. 2003</dc:title>
  <dc:creator>Dave</dc:creator>
  <cp:lastModifiedBy>Dave</cp:lastModifiedBy>
  <cp:revision>1</cp:revision>
  <dcterms:created xsi:type="dcterms:W3CDTF">2022-03-01T23:03:42Z</dcterms:created>
  <dcterms:modified xsi:type="dcterms:W3CDTF">2022-03-01T23:09:49Z</dcterms:modified>
</cp:coreProperties>
</file>